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Constante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f(x)=c — só passa pela origem se c=0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constante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de f(x)=5 passa pela origem (0,0)?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f(x)=c associa todo x ao mesmo valor c — o gráfico é uma reta horizontal.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constante é função válida — só que sempre devolve o mesmo valor.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f(x)=c: todo x tem a mesma imagem c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Gráfico: reta horizontal na altura y=c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função constante não é "função de verdade" por não ter x na fórmula.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de f(x)=5 passa pela origem?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f(0)=5, não 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passa pela origem — passa por (0,5)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horizontal em y=c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f(x)=5, calcule f(0), f(10) e f(−3).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dizer que um gráfico passa pela origem, calcule f(0) e confira se dá exatamente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f(0)=5, f(10)=5, f(−3)=5 — sempre o mesmo valor.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constante é o caso mais simples de todo o módulo de funções polinomiais.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a função constante f(x)=0 passa pela origem.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