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Afim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f(x)=ax+b — só é linear (passa na origem) se b=0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afim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função f(x)=ax+b tem gráfico passando pela origem?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Função afim: f(x)=ax+b, a≠0. Só o caso particular linear (b=0) passa pela origem.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b=0 é o caso especial chamado linear — b≠0 é a afim geral.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b=0: f(x)=ax, função linear, passa pela origem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b≠0: f(x)=ax+b, afim geral, NÃO passa pela origem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função do tipo ax+b passa por (0,0), esquecendo do papel do b.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g(x)=2x+3 passa pela origem?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g(0)=3, não 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passa pela origem — b=3≠0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b=0 é o caso especial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g(x)=2x+3, calcule g(0). O gráfico passa pela origem?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f(0)=b sempre que quiser saber se o gráfico passa pela origem.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g(0)=3, então NÃO passa pela origem (passa por (0,3)).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próximas aulas exploram o gráfico e os dois coeficientes dessa mesma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passa pela origem quando b=0 — do contrário, é afim geral.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