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13 · MATEMÁTICA · AULA 215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Gráfico da Função Afim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pontos determinam a reta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Gráfico da função afim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Conhecendo só o ponto (0,3), dá pra traçar a reta certeira?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 único ponto não determina uma reta — são necessários pelo menos dois pontos.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f em dois valores diferentes de x e trace a reta que passa pelos dois pontos.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Calcule f(x) para dois valores de x diferentes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Marque os dois pontos e trace a reta que passa por eles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Tentar desenhar a reta com um ponto só, sem calcular um segundo ponto.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Trace o gráfico de f(x)=2x+3.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f(0)=3 e f(2)=7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Traçando a reta pelos pontos (0,3) e (2,7)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215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Dois pontos, sempre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f(0) e f(2) para f(x)=2x+3.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Nunca confie num ponto só para desenhar uma reta — calcule sempre um segundo ponto de referência.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f(0)=3, f(2)=7 — pontos (0,3) e (2,7).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Esses dois pontos também servem para calcular o coeficiente angular, na próxima aula.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Infinitas retas passam por um ponto só — dois pontos determinam UMA reta.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Funções Polinomiais · Aula 215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2026-09-17T18:48:26Z</dcterms:created>
  <dcterms:modified xsi:type="dcterms:W3CDTF">2026-09-17T18:48:26Z</dcterms:modified>
</cp:coreProperties>
</file>