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13 · MATEMÁTICA · AULA 216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Coeficiente Angular e Linear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angular decide a inclinação, o linear só desloca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Coeficiente angular e coeficiente linear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 f(x)=3x−2, é o 3 ou o −2 que decide a inclinação da reta?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Polinomiais · Aula 216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Coeficiente angular (a): decide a inclinação. Coeficiente linear (b): só desloca onde a reta corta o eixo y.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Polinomiais · Aula 216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Duas retas com o mesmo a e b diferentes são paralelas — a inclinação não muda.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 (angular): quanto maior |a|, mais "íngreme" a reta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b (linear): onde a reta corta o eixo y, no ponto (0,b)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Polinomiais · Aula 216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o coeficiente linear decide a inclinação da reta.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Polinomiais · Aula 216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f(x)=3x−2 e g(x)=3x+5 são paralelas?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Mesmo coeficiente angular (a=3)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SIM, são paralelas — só cortam o eixo y em pontos diferentes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Polinomiais · Aula 216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Angular inclina, linear desloca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Polinomiais · Aula 216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 f(x)=3x−2, qual é o coeficiente angular e qual é o linear?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duas retas têm o mesmo número multiplicando x, elas são paralelas — não importa o termo que soma depois.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Polinomiais · Aula 216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Angular: 3. Linear: −2.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coeficiente angular também decide o sinal da função, tema da próxima aula.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É o coeficiente angular (a) que decide a inclinação — nunca o linear (b).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Polinomiais · Aula 216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2026-09-17T18:48:26Z</dcterms:created>
  <dcterms:modified xsi:type="dcterms:W3CDTF">2026-09-17T18:48:26Z</dcterms:modified>
</cp:coreProperties>
</file>