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217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Raiz e Sinal da Função Afim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padrão de sinal depende do sinal de 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Raiz e estudo do sinal da função afim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padrão "negativo antes da raiz, positivo depois" vale para qualquer função afim?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a&gt;0: negativa antes da raiz, positiva depois. Se a&lt;0: o padrão se inverte.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de a decide se a reta sobe ou desce — e isso decide o padrão de sinal.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a&gt;0 (reta subindo): negativa antes da raiz, positiva depois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a&lt;0 (reta descendo): positiva antes da raiz, negativa depois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Generalizar o padrão de sinal de uma função afim para todas, sem checar o sinal de 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f(x)=2x−4 (a&gt;0) e g(x)=−2x+4 (a&lt;0) têm a mesma raiz (x=2). O padrão de sinal é o mesmo?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f(0)=−4 (antes, negativa), f(3)=2 (depois, positiva)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g(0)=4 (antes, POSITIVA), g(3)=−2 (depois, NEGATIVA) — padrão invertido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 de a decide o padrão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raiz de f(x)=2x−4.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achar a raiz, teste um valor de x antes e outro depois para confirmar o padrão de sinal — não suponha.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2x−4=0 → x=2.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cuidado com o sinal de a é essencial também para as aplicações da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confira o sinal de a antes de afirmar o padrão de sinal da função.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2026-09-17T18:48:26Z</dcterms:created>
  <dcterms:modified xsi:type="dcterms:W3CDTF">2026-09-17T18:48:26Z</dcterms:modified>
</cp:coreProperties>
</file>