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218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da Função Afim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coeficiente angular é uma taxa, não uma diferença simples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da função afim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corrida custa R$10 em 3km e R$14 em 5km — a taxa por km é R$4?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coeficiente angular é a RAZÃO entre a variação de f e a variação de x — não a variação total.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divida a variação de f pela variação de x correspondente.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= (f(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)−f(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)) /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Nunca só f(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)−f(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sem dividir pela variação de x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só a diferença de valores (variação total) como se fosse a taxa por unidade.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Corrida: R$10 em 3km, R$14 em 5km. Qual a taxa por km?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Variação de custo: 14−10=4. Variação de km: 5−3=2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Taxa: 4/2=2 reais por km (não 4, que seria a variação total)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Taxa é razão, não diferença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corrida custa R$10 em 3km e R$14 em 5km. Qual a taxa por km?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calcular uma taxa a partir de dois pontos, sempre divida a diferença de f pela diferença de x — nunca deixe de dividir.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(14−10)/(5−3)=4/2=2 reais por km.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é a última aula sobre função afim — a partir daqui o módulo avança para função quadrática.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Coeficiente angular = variação de f dividida pela variação de x, sempre.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2026-09-17T18:48:26Z</dcterms:created>
  <dcterms:modified xsi:type="dcterms:W3CDTF">2026-09-17T18:48:26Z</dcterms:modified>
</cp:coreProperties>
</file>