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Quadrática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f(x)=ax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+bx+c, com a≠0 — sempre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quadrática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f(x)=0x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+3x+1 é uma função quadrática, já que tem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escrito?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quadrática exige a≠0 — ter 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escrito não garante nada se o coeficiente for zero.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o coeficiente de 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depois de simplificar a expressão.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a≠0: função quadrática de verdade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a=0: o termo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desaparece — vira função afim ou constante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como quadrática qualquer expressão que tenha x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escrito, mesmo com coeficiente zero.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f(x)=0x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+3x+1 é quadrática?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Coeficiente de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é 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quadrática — simplifica para f(x)=3x+1, uma função afim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a≠0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f(x)=0x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+3x+1 é uma função quadrática?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simplifique a expressão primeiro e só depois confira se o coeficiente de x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sobrevive diferente de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o coeficiente de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0, então a função é afim (f(x)=3x+1).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daqui, o módulo explora o gráfico (parábola) dessa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escrito não basta — o coeficiente de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precisa ser diferente de zero.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