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Numéricas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Parênteses, colchetes e chaves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numéricas com parênteses, colchetes e chaves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expressão com parênteses, colchetes e chaves ao mesmo tempo, por onde começar?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Resolve-se sempre de dentro para fora: parênteses, depois colchetes, depois chaves.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cada nível, a ordem das operações continua a mesma de sempre.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Parênteses ( ) primeiro, depois colchetes [ ], depois chaves { }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três sinais não têm significados diferentes — só marcam o nível de aninhamento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expressão numérica não se resolve da esquerda para a direita — a hierarquia dos sinais de associação vem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[10−(3+2)]×2.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3+2 =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10−5 = 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5×2 = 10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dentro para fora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Resolva: 2+3×4.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identifique qual é o sinal de associação mais interno.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multiplicação vem primeiro: 2+3×4=2+12=14.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de dentro para fora, respeitando a ordem das operações em cada nível.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resolva uma expressão simplesmente da esquerda para a direita.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Potenciação de números naturais e propriedades básicas.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