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da Função Quadrática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 a decide a concavidade, não só a abertura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da função quadrática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de a só decide o quanto a parábola "abre"?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a&gt;0: concavidade para CIMA. a&lt;0: concavidade para BAIXO. |a| decide só a abertura/largura.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665" y="2368296"/>
            <a:ext cx="4935621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de a e magnitude de a são duas coisas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Sinal de a: decide a concavidade (para cima ou para baixo)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|a| (magnitude): decide a abertura, sem mudar a concavidade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só afeta o quão "fechada" a parábola é, ignorando que o sinal muda a concavidade inteira.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g(x)=−x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têm o mesmo formato, só tamanhos diferentes?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f(x)=x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(a=1&gt;0): concavidade para cima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g(x)=−x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(a=−1&lt;0): concavidade para BAIXO — formato invertido, não só tamanho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muda o formato inteiro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concavidade de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(a=1)?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comparar duas parábolas, olhe primeiro o SINAL de a — só depois compare o tamanho de |a|.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cima (a&gt;0).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concavidade decide se o vértice é máximo ou mínimo, tema de duas aulas à frente.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Sinal de a: concavidade. Magnitude de a: abertura. São propriedades diferentes.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