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MATEMÁTICA · AULA 221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Vértice da Parábola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xv=−b/(2a) — nunca esqueça o 2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Vértice da parábola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xv=−b/a já dá o vértice certo?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xv=−b/(2a); yv=f(xv) — o 2 no denominador é obrigatório.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Primeiro calcula xv, depois substitui na função para achar yv.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xv = −b / (2a)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yv = f(xv), substituindo o xv encontrado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o 2 no denominador da fórmula do vértice, usando xv=−b/a por engano.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o vértice de 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−4x+3.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xv=−(−4)/(2×1)=4/2=2 (não 4, que esqueceria o 2)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yv=f(2)=4−8+3=−1. Vértice: (2,−1)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2 é obrigatório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xv para f(x)=x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−4x+3.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escrever a fórmula do vértice, verifique sempre: tem um 2 multiplicando o a no denominador?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xv=−(−4)/(2×1)=4/2=2.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vértice decide se a função tem máximo ou mínimo, próxima aula do módulo.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xv=−b/(2a), sempre com o 2 — esquecê-lo dá um valor errado.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2026-09-17T18:48:26Z</dcterms:created>
  <dcterms:modified xsi:type="dcterms:W3CDTF">2026-09-17T18:48:26Z</dcterms:modified>
</cp:coreProperties>
</file>