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Máximo e Mínimo da Função Quadrática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se a&gt;0, máximo se a&lt;0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Máximo e mínimo da função quadrática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parábola tem vértice de mínimo?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a&gt;0: vértice é MÍNIMO. a&lt;0: vértice é MÁXIMO.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1159" y="1984248"/>
            <a:ext cx="6146634" cy="3931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concavidade (Aula 220) decide se o vértice é o ponto mais baixo ou mais alto.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a&gt;0 (concavidade para cima): vértice é o ponto mais baixo — mínimo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a&lt;0 (concavidade para baixo): vértice é o ponto mais alto — máximo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Generalizar de um único exemplo (a&gt;0, mínimo) para todas as parábolas.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g(x)=−x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+4x−3 (a&lt;0). O vértice é máximo ou mínimo?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xv=2, yv=g(2)=−4+8−3=1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Vértice (2,1) é MÁXIMO, pois a=−1&lt;0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 a decide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−4x+3 (a&gt;0), o vértice (2,−1) é máximo ou mínimo?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chamar o vértice de "mínimo" por hábito, confira o sinal de a — pode ser máximo.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(a&gt;0, concavidade para cima).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distinção é essencial em problemas de otimização,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é sempre mínimo — o sinal de a decide se é máximo ou mínimo.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