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MATEMÁTICA · AULA 224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da Função Quadrática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Confira se o vértice está dentro do domínio válido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da função quadrática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vértice matemático sempre dá a resposta certa de um problema de otimização?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preciso checar se o x do vértice respeita as restrições reais do problema — senão, a resposta é o valor de fronteira.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vértice primeiro, depois confira se ele é válido no contexto.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o vértice matematicamente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 se respeita as restrições do problema — se não, use o valor de fronteira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Aceitar o vértice matemático como resposta final, sem checar se ele está dentro do domínio válido.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L(x)=−x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+20x−51, com produção limitada a 8 unidades. Qual o lucro máximo válido?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Vértice: xv=10, L(10)=49 — mas 10 está FORA do limite de 8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Dentro de [0,8], o máximo é na fronteira x=8: L(8)=45, menor que 49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Confira o domínio válido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vértice de L(x)=−x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+20x−51.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calcular o vértice, sempre pergunte: esse valor de x faz sentido no problema real?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xv=−20/(2×−1)=10. L(10)=−100+200−51=49.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Encerra a parte de função quadrática — o módulo segue para polinômios de grau superior.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Vértice fora do domínio válido: a resposta real está na fronteira do domínio.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2026-09-17T18:48:26Z</dcterms:created>
  <dcterms:modified xsi:type="dcterms:W3CDTF">2026-09-17T18:48:26Z</dcterms:modified>
</cp:coreProperties>
</file>