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Polinomiais de Grau Superior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 é o maior expoente, não o número de termos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polinomiais de grau superior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tem só dois termos — isso significa grau 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 é o MAIOR expoente com coeficiente não nulo — não tem relação com quantos termos aparecem.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Termos que faltam simplesmente têm coeficiente zero — não mudam o grau.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= maior expoente com coeficiente diferente de zero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Número de termos escritos é irrelevante para o grau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Contar o número de termos escritos para determinar o grau da função.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grau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Maior expoente: 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Grau 5, mesmo com só dois termos escritos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expoente, não contagem de termos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grau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achar o grau, procure o MAIOR expoente com coeficiente diferente de zero — ignore quantos termos aparecem.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(o maior expoente), mesmo com só dois termos escritos.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grau (e o coeficiente líder) decide o comportamento do gráfico, na última aula do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= maior expoente com coeficiente não nulo. Nunca conte termos.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2026-09-17T23:14:48Z</dcterms:created>
  <dcterms:modified xsi:type="dcterms:W3CDTF">2026-09-17T23:14:48Z</dcterms:modified>
</cp:coreProperties>
</file>