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226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e Gráfico de Funções Polinomiais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pontas do gráfico dependem do grau e do coeficiente líder — não das raízes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 e gráfico de funções polinomiais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funções com as mesmas raízes reais têm o mesmo comportamento nas pontas do gráfico?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par + a&gt;0: as duas pontas sobem. Grau ímpar + a&gt;0: esquerda desce, direita sobe. E assim por diante.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9320" y="2368296"/>
            <a:ext cx="5510311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comportamento nas pontas depende só do grau (par/ímpar) e do sinal do coeficiente líder.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par: as duas pontas têm o mesmo sentido (a&gt;0: sobem; a&lt;0: descem)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Grau ímpar: as pontas têm sentidos opostos (a&gt;0: esquerda desce, direita sobe; a&lt;0: o contrário)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raízes iguais garantem o mesmo comportamento nas extremidades do gráfico.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−x e g(x)=x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têm as mesmas raízes (−1,0,1). Mesmo comportamento nas pontas?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(grau 3, ímpar, a&gt;0): f(−2)=−6, f(2)=6 — esquerda desce, direita sobe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 (grau 4, par, a&gt;0): g(−2)=12, g(2)=12 — as DUAS pontas sobem, diferente de f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Grau e coeficiente líder, não raízes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−x (grau 3, ímpar, a=1&gt;0), qual o comportamento nas extremidades?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prever as pontas do gráfico, ignore as raízes — olhe só o grau (par ou ímpar) e o sinal do coeficiente líder.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Esquerda desce, direita sobe (grau ímpar, a&gt;0).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é a última aula do módulo — reúne grau, coeficiente líder e comportamento gráfico.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Comportamento nas pontas: sempre grau (par/ímpar) + sinal do coeficiente líder, nunca as raízes.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226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