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14 · MATEMÁTICA · AULA 227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Absoluto de um Número Real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|x| nunca é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Valor absoluto de um número real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|x| é sempre igual a x?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|x|=x se x≥0; |x|=−x se x&lt;0 — o valor absoluto é a distância até zero, sempre positiva.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x é negativo, é preciso trocar o sinal, não copiar o número.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x≥0: |x|=x (copia direto)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x&lt;0: |x|=−x (troca o sinal)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basta "tirar as barrinhas" e copiar o número, mesmo quando ele é negativo.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|−5|.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−5 é negativo, então |−5|=−(−5)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|−5|=5 (não −5)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 de sinal quando negativo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|7|.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calcular |x|, verifique o sinal de x — só copie direto se x já for positivo ou zero.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(x já é positivo, |x|=x).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Essa definição por partes é a base para todo o módulo de função modular.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|x| é sempre a distância até zero — nunca negativo.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Função Modular · Aula 227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2026-09-17T22:18:33Z</dcterms:created>
  <dcterms:modified xsi:type="dcterms:W3CDTF">2026-09-17T22:18:33Z</dcterms:modified>
</cp:coreProperties>
</file>