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MATEMÁTICA · AULA 228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do Valor Absoluto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|a+b|=|a|+|b| só quando a e b têm o mesmo sinal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do valor absoluto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|a+b| é sempre igual a |a|+|b|?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Desigualdade triangular: |a+b|≤|a|+|b|, sempre — a igualdade só ocorre quando a e b têm o mesmo sinal.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Sinais opostos fazem os valores absolutos "brigarem" na soma, resultando num total menor.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Mesmo sinal (ou um é zero): |a+b|=|a|+|b|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Sinais opostos: |a+b|&lt;|a|+|b|, estritamente menor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|a+b|=|a|+|b| é sempre verdade, para quaisquer a e b.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|3+(−5)| com |3|+|−5|.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|3+(−5)|=|−2|=2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|3|+|−5|=3+5=8 — bem diferente, pois os sinais são opostos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Sinais opostos mudam tudo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|3+(−5)| e |3|+|−5|. São iguais?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assumir |a+b|=|a|+|b|, confira se a e b têm o mesmo sinal — se não, a igualdade não vale.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|3+(−5)|=|−2|=2; |3|+|−5|=3+5=8. NÃO são iguais.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propriedade evita erros comuns nas equações e inequações modulares das próximas aulas.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|a+b|=|a|+|b| só com o mesmo sinal — com sinais opostos, a soma "cancela" parte do valor.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2026-09-17T22:18:33Z</dcterms:created>
  <dcterms:modified xsi:type="dcterms:W3CDTF">2026-09-17T22:18:33Z</dcterms:modified>
</cp:coreProperties>
</file>