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MATEMÁTICA · AULA 229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Modulares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|expressão|=k gera DOIS casos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modulares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Resolvendo |x−3|=5, x=8 é a única resposta?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|expressão|=k (k&gt;0) equivale a expressão=k OU expressão=−k — sempre dois casos a resolver.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equação |algo|=k positivo se desdobra em duas equações separadas.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Caso 1: expressão = k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Caso 2: expressão = −k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só um dos dois casos e esquecer o outro, perdendo uma solução válida.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|x−3|=5.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Caso 1: x−3=5 → x=8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Caso 2: x−3=−5 → x=−2 (a solução que faltava)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dois casos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|x−3|=5.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ver |algo|=k, escreva os DOIS casos antes de resolver qualquer um — não pare no primeiro.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1: x−3=5 → x=8. Caso 2: x−3=−5 → x=−2. Soluções: x=8 e x=−2.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Inequações modulares, na próxima aula, seguem uma lógica parecida, mas com um cuidado extra.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|expressão|=k (k&gt;0) sempre tem dois casos — nunca resolva só um.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2026-09-17T22:18:33Z</dcterms:created>
  <dcterms:modified xsi:type="dcterms:W3CDTF">2026-09-17T22:18:33Z</dcterms:modified>
</cp:coreProperties>
</file>