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MATEMÁTICA · AULA 22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Potenciação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Base, expoente e propriedades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Potenciação de números naturais e propriedades básicas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a mesma coisa que 2×3?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potenciação é a multiplicação repetida de um mesmo fator — o expoente conta as repetições.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propriedades facilitam cálculos com potências de mesma base.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Produto de potências de mesma base: soma os expoentes (3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×3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=3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Potência de potência: multiplica os expoentes ((2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significa 2×2×2=8, não 2×3=6 — o expoente indica repetição, não um segundo fator direto.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2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pela multiplicação repetida.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2×2×2×2×2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32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Multiplicação repetida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2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mostrando a multiplicação repetida.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multiplique base por expoente direto — expanda a multiplicação repetida se tiver dúvida.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2×2×2×2×2=32.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expoente indica quantas vezes a base se repete como fator.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Elevado a 0: sempre 1. Elevado a 1: o próprio número.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Radiciação e raízes exatas.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2026-09-16T16:05:40Z</dcterms:created>
  <dcterms:modified xsi:type="dcterms:W3CDTF">2026-09-16T16:05:40Z</dcterms:modified>
</cp:coreProperties>
</file>