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14 · MATEMÁTICA · AULA 230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Inequações Modulares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"&lt;" vira intervalo, "&gt;" vira união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Inequações modulares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|x|&lt;5 e |x|&gt;5 têm o mesmo formato de solução?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Função Modular · Aula 230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|x|&lt;k vira um INTERVALO (−k&lt;x&lt;k). |x|&gt;k vira uma UNIÃO de duas semirretas (x&lt;−k ou x&gt;k).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Função Modular · Aula 230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dois tipos de inequação seguem padrões opostos — nunca o mesmo formato.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|expressão|&lt;k: −k&lt;expressão&lt;k (intervalo)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|expressão|&gt;k: expressão&lt;−k OU expressão&gt;k (união)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Função Modular · Aula 230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Resolver |x|&lt;k como se fosse só x&lt;k, esquecendo a outra ponta do intervalo.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Função Modular · Aula 230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Resolva |x|&lt;5 e |x|&gt;5.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|x|&lt;5: −5&lt;x&lt;5 (intervalo, não só x&lt;5)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|x|&gt;5: x&lt;−5 OU x&gt;5 (união de semirretas)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Função Modular · Aula 230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Padrões opostos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Função Modular · Aula 230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Resolva |x|&lt;5.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Memorize: "menor que" fecha um intervalo no meio; "maior que" abre para os dois lados, em união.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Função Modular · Aula 230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−5&lt;x&lt;5 (intervalo).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partir daqui, o módulo passa da álgebra pura para a função modular e seu gráfico.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"&lt;" sempre intervalo, "&gt;" sempre união — nunca confunda os dois formatos.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Função Modular · Aula 230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2026-09-17T22:18:33Z</dcterms:created>
  <dcterms:modified xsi:type="dcterms:W3CDTF">2026-09-17T22:18:33Z</dcterms:modified>
</cp:coreProperties>
</file>