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Modular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f(x)=|x| é definida por partes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modular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f(x)=|x| é uma função afim comum, com uma fórmula só?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f(x)=|x| se escreve por partes: f(x)=x se x≥0, e f(x)=−x se x&lt;0 — duas fórmulas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as funções por partes do Módulo 12, cada trecho tem sua própria fórmula.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x≥0: f(x)=x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x&lt;0: f(x)=−x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f(x)=|x| como uma reta única, ignorando que ela muda de fórmula em x=0.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f(3) e f(−3) para f(x)=|x|.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f(3)=3 (usa a fórmula x≥0)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f(−3)=−(−3)=3 (usa a fórmula x&lt;0)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fórmulas, um x=0 no meio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f(x)=|x| como função por partes.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f(x)=|x|, confira o sinal de x para saber qual das duas fórmulas usar.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 se x≥0; f(x)=−x se x&lt;0.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duas partes formam o gráfico em "V"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f(x)=|x| não é uma reta só — é definida por partes, com fórmulas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