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MATEMÁTICA · AULA 232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da Função Modular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"V", não uma parábola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da função modular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gráfico de f(x)=|x| é uma curva igual à parábola de 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|x| forma um "V" com bico reto na origem — duas semirretas, não uma curva suave.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9748" y="2368296"/>
            <a:ext cx="6089456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semirretas retas se encontram na origem, sem curva nenhuma.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 x≥0: semirreta subindo, inclinação 1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 x&lt;0: semirreta subindo, inclinação −1 — as duas se encontram em (0,0)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 gráfico de |x| com o de x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achando que os dois são curvas parecidas.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|x| e 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têm o mesmo formato de gráfico?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|x|: duas semirretas retas com bico em (0,0), formando um "V"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curva suave (parábola), sem bico algum — formatos bem diferentes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retas, um bico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formato tem o gráfico de f(x)=|x|?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esboçar |x|, marque pontos simétricos (como −2 e 2) e ligue com RETAS, nunca com curva.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"V", com vértice (bico reto) na origem.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"V" reaparece na última aula, quando aplicamos módulo a outras funções.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|x| é um "V" com bico reto — nunca uma curva suave como a parábola.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2026-09-17T22:18:33Z</dcterms:created>
  <dcterms:modified xsi:type="dcterms:W3CDTF">2026-09-17T22:18:33Z</dcterms:modified>
</cp:coreProperties>
</file>