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MATEMÁTICA · AULA 233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de Gráficos com Módulo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|f(x)| só reflete a parte negativa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de gráficos com módulo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|f(x)| reflete o gráfico de f(x) inteiro para cima?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f(x)≥0, |f(x)|=f(x) (sem mudança). Onde f(x)&lt;0, |f(x)|=−f(x) (reflete para cima).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9811" y="2368296"/>
            <a:ext cx="610933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parte abaixo do eixo x é virada para cima — o resto fica intacto.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f(x)≥0: |f(x)|=f(x), gráfico igual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f(x)&lt;0: |f(x)|=−f(x), gráfico refletido para cima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aplicar módulo espelha o gráfico inteiro, inclusive a parte que já era positiva.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f(x)=x−2, o gráfico de |f(x)|=|x−2| é igual ao de f(x)?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x≥2 (f(x)≥0): |f(x)|=f(x), sem mudança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x&lt;2 (f(x)&lt;0): |f(x)|=−f(x), refletido para cima — só essa parte muda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parte negativa reflete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f(x)=x−2, calcule f(0) e |f(0)|.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desenhar |f(x)|, identifique onde f(x) é negativa — só ali o gráfico vira para cima.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f(0)=−2, |f(0)|=2 (refletido, pois f(0) era negativo).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a última aula do módulo — fecha reunindo valor absoluto, função por partes e gráfico.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|f(x)| mantém a parte positiva igual — só espelha para cima onde f(x) era negativa.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2026-09-17T22:18:33Z</dcterms:created>
  <dcterms:modified xsi:type="dcterms:W3CDTF">2026-09-17T22:18:33Z</dcterms:modified>
</cp:coreProperties>
</file>