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15 · MATEMÁTICA · AULA 234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Função Exponencial: Definição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f(x)=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440" baseline="30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com a&gt;0 e a≠1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Função exponencial: definição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g(x)=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é uma função exponencial, já que tem x no expoente?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f(x)=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exige a&gt;0 (evita indefinições) e a≠1 (evita função constante).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duas condições sobre a base garantem que a função se comporte como esperado.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a&gt;0: evita valores indefinidos (raízes de números negativos)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a≠1: evita que a função vire constante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basta ter x no expoente para a função ser exponencial de verdade.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g(x)=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é exponencial de verdade?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elevado a qualquer x sempre dá 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g(x)=1 para todo x — é constante, não exponencial, mesmo com x no expoente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duas condições sobre a base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f(0), f(1) e f(2) para f(x)=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chamar algo de "exponencial", confira as duas condições da base: positiva e diferente de 1.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f(0)=1, f(1)=2, f(2)=4.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base bem definida, o próximo passo é entender o formato do gráfico.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Ter x no expoente não basta — a base precisa ser positiva e diferente de 1.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2026-09-17T22:27:57Z</dcterms:created>
  <dcterms:modified xsi:type="dcterms:W3CDTF">2026-09-17T22:27:57Z</dcterms:modified>
</cp:coreProperties>
</file>