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15 · MATEMÁTICA · AULA 235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Gráfico da Função Exponencial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Crescente se a&gt;1, decrescente se 0&lt;a&lt;1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Gráfico da função exponencial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função exponencial tem gráfico crescente?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a&gt;1: gráfico crescente. 0&lt;a&lt;1: gráfico decrescente. Sempre passa por (0,1).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618" y="2368296"/>
            <a:ext cx="5341716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valor da base decide se o gráfico sobe ou desce.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a&gt;1: gráfico sobe (crescente)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0&lt;a&lt;1: gráfico desce (decrescente)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toda exponencial é crescente, ignorando o caso 0&lt;a&lt;1.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f(x)=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g(x)=0,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têm o mesmo comportamento?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f(x)=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: a=2&gt;1, crescente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g(x)=0,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: 0&lt;a=0,5&lt;1, DECRESCENTE — comportamento oposto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235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decide crescente ou decrescente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f(x)=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é crescente ou decrescente?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esboçar o gráfico, confira: a base é maior que 1, ou está entre 0 e 1?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Crescente (a=2&gt;1).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 padrão de crescimento é explorado com mais detalhe na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Não é sempre crescente — depende da base: a&gt;1 cresce, 0&lt;a&lt;1 decresce.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235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2026-09-17T22:27:57Z</dcterms:created>
  <dcterms:modified xsi:type="dcterms:W3CDTF">2026-09-17T22:27:57Z</dcterms:modified>
</cp:coreProperties>
</file>