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15 · MATEMÁTICA · AULA 236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Crescimento e Decrescimento Exponencial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"Exponencial" não é sinônimo de "rápido"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Crescimento e decrescimento exponencial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"Crescimento exponencial" é só um jeito de dizer "cresce muito rápido"?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Exponenciais e Logaritmos · Aula 236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Crescimento exponencial é multiplicar por um fator constante a cada passo — pode até ser decrescente.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Exponenciais e Logaritmos · Aula 236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padrão exponencial é sobre MULTIPLICAR, não sobre somar (como o crescimento linear).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Cada aumento de 1 em x multiplica o valor pela base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Crescimento linear soma uma constante; exponencial multiplica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Exponenciais e Logaritmos · Aula 236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Confundir "exponencial" com "rápido" ou "sempre crescente".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Exponenciais e Logaritmos · Aula 236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g(x)=0,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que decresce, ainda tem um comportamento exponencial?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g(0)=1, g(1)=0,5, g(2)=0,25 — cada valor é a metade do anterior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Sim — o padrão de multiplicar por um fator constante (0,5) é exponencial, mesmo decrescendo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Exponenciais e Logaritmos · Aula 236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Multiplicar, não somar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Exponenciais e Logaritmos · Aula 236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f(x)=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calcule f(0), f(1), f(2) e f(3).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confirmar um padrão exponencial, verifique se cada valor é o anterior multiplicado pela mesma constante.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Exponenciais e Logaritmos · Aula 236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1, 2, 4, 8 — cada valor é o dobro do anterior.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o padrão de crescimento claro, o módulo avança para resolver equações exponenciais.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Exponencial é sobre multiplicar por um fator constante — não é sinônimo de "rápido".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Exponenciais e Logaritmos · Aula 236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2026-09-17T22:27:57Z</dcterms:created>
  <dcterms:modified xsi:type="dcterms:W3CDTF">2026-09-17T22:27:57Z</dcterms:modified>
</cp:coreProperties>
</file>