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Exponenciais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reescreva na mesma base primeiro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exponenciais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Resolvendo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=8, dá pra igualar x=8 direto?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implica x=y, mas só depois de reescrever os dois lados na MESMA base.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o número como potência da mesma base antes de igualar os expoentes.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Reescreva ambos os lados na mesma base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então iguale os expoentes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valor do lado direito com o próprio expoente da resposta.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8=2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x=3 (não x=8)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base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igualar expoentes, pergunte: os dois lados já estão na mesma base?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então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implica x=3.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exponenciais, na próxima aula, seguem lógica parecida, com um cuidado extra.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iguale expoentes sem primeiro reescrever ambos os lados na mesma base.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