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Exponenciais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entre 0 e 1 inverte o sentido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exponenciais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Resolvendo 0,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&gt;0,5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resposta é x&gt;3?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a&gt;1 mantém o sentido da desigualdade; 0&lt;a&lt;1 INVERTE o sentido.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comportamento (crescente ou decrescente) da base decide o sentido da resposta.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a&gt;1 (função crescente): mantém o sentido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0&lt;a&lt;1 (função decrescente): inverte o sentido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o sentido da desigualdade mesmo quando a base está entre 0 e 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0,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&gt;0,5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 0,5 está entre 0 e 1 — inverte o sentido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x&lt;3 (não x&gt;3)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Base&lt;1 inverte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decidir o sentido da resposta, confira: a base é maior que 1, ou está entre 0 e 1?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2&gt;1, mantém o sentido: x&gt;4.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mesma lógica de inversão reaparece nas inequações logarítmicas, mais à frente no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entre 0 e 1: sempre inverta o sentido da desigualdade.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