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239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Logaritmo: Definição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pergunta por um EXPOENTE, não é divisão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Logaritmo: definição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(8) é o mesmo que 8÷2?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(b)=x significa 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=b — o logaritmo é o expoente que resolve essa equação.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por trás do logaritmo é: "a que expoente a base precisa ser elevada?"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(b)=x significa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=b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Resolver o logaritmo é achar esse expoente x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logaritmo com uma divisão entre os dois números envolvidos.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(8).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Pergunta: 2 elevado a quê dá 8?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x=3, pois 2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=8 (não 4, que seria a divisão 8÷2)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Logaritmo pergunta por um expoente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(8) usando a definição.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(b), pergunte mentalmente: "a elevado a quê dá b?" — nunca pense em dividir.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=8 → x=3, pois 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=8.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expressão logarítmica está bem definida — as condições de existência vêm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nunca é uma divisão — é o expoente que resolve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=b.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