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Radiciação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operação inversa da potenciação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Radiciação e raízes exatas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raiz quadrada de qualquer número dá sempre um número inteiro certinho?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radiciação desfaz a potenciação — a raiz de um número é o valor que, elevado, reproduz esse número.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raiz não é exata, ainda é possível estimar um intervalo.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√81=9, pois 9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Como 64&lt;70&lt;81, √70 está entre 8 e 9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maioria dos números não tem raiz quadrada exata dentro dos naturais — só os quadrados perfeitos têm.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50 tem raiz quadrada exata?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=49 e 8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está entre 49 e 64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um natural exato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desfaz potência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√81, indicando qual número elevado ao quadrado dá 81.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os quadrados perfeitos até 15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eles resolvem a maioria das estimativas.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√81=9, pois 9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=81.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os quadrados perfeitos (1, 4, 9, 16, 25...) têm raiz quadrada exata.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os quadrados perfeitos vizinhos para estimar uma raiz não exata.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Sistema métrico decimal: comprimento, massa e capacidade.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