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MATEMÁTICA · AULA 240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Condições de Existência dos Logaritmos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Base&gt;0, base≠1, logaritmando&gt;0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Condições de existência dos logaritmos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(−8) existe, já que 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(8)=3 existe?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condições obrigatórias: base&gt;0, base≠1, e o logaritmando precisa ser POSITIVO.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existe potência real de base positiva que resulte em um número negativo.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Base: precisa ser positiva e diferente de 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Logaritmando: precisa ser positivo, sempre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log de um número negativo só "muda o sinal" do resultado.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(−8) existe?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há x real tal que 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=−8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(−8) NÃO existe — não é "só mudar o sinal"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condições obrigatórias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(−8) existe?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 qualquer logaritmo, confira as três condições — principalmente que o logaritmando seja positivo.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o logaritmando precisa ser positivo, e não há x real com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=−8.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Essas condições vão ser essenciais para verificar soluções de equações logarítmicas, mais à frente.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Logaritmando negativo ou zero: a expressão simplesmente não existe.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2026-09-17T22:27:57Z</dcterms:created>
  <dcterms:modified xsi:type="dcterms:W3CDTF">2026-09-17T22:27:57Z</dcterms:modified>
</cp:coreProperties>
</file>