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MATEMÁTICA · AULA 241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Logaritmos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log(a·b)=log(a)+log(b) — produto, não soma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logaritmos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log(a+b) é igual a log(a)+log(b)?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da soma de logaritmos vale para PRODUTO dentro do log, nunca para soma.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vira soma de logs; soma dentro do log não tem atalho equivalente.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(m·n)=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(m)+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(n) — produto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(m+n) NÃO se simplifica dessa forma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log(a)+log(b) para simplificar log(a+b), uma soma dentro do logaritmo.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(2·4) com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(2+4).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(2·4)=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8=3=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4=1+2 (produto, bate)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(2+4)=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6≈2,58, diferente de 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</a:t>
            </a:r>
            <a:pPr algn="ctr" indent="0" marL="0">
              <a:buNone/>
            </a:pPr>
            <a:r>
              <a:rPr lang="en-US" sz="1584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4=3 (soma, não bate)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vira soma, soma não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(2·4) e compare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separar um logaritmo em soma, confira: o que está dentro dele é um PRODUTO, ou uma soma?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=3;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=1+2=3. Iguais (é produto).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propriedades preparam o terreno para a mudança de base,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log(a·b)=log(a)+log(b), mas log(a+b) não tem forma simplificada equivalente.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Exponenciais e Logaritmos · Aula 241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2026-09-17T22:27:57Z</dcterms:created>
  <dcterms:modified xsi:type="dcterms:W3CDTF">2026-09-17T22:27:57Z</dcterms:modified>
</cp:coreProperties>
</file>