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15 · MATEMÁTICA · AULA 242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Mudança de Base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</a:t>
            </a:r>
            <a:pPr indent="0" marL="0">
              <a:buNone/>
            </a:pPr>
            <a:r>
              <a:rPr lang="en-US" sz="1440" baseline="-40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(b)=</a:t>
            </a:r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</a:t>
            </a:r>
            <a:pPr indent="0" marL="0">
              <a:buNone/>
            </a:pPr>
            <a:r>
              <a:rPr lang="en-US" sz="1440" baseline="-40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(b)/</a:t>
            </a:r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</a:t>
            </a:r>
            <a:pPr indent="0" marL="0">
              <a:buNone/>
            </a:pPr>
            <a:r>
              <a:rPr lang="en-US" sz="1440" baseline="-40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(a) — a ordem importa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Mudança de base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 mudança de base, dá pra trocar numerador e denominador de lugar?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Exponenciais e Logaritmos · Aula 242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</a:t>
            </a:r>
            <a:pPr algn="ctr" indent="0" marL="0">
              <a:lnSpc>
                <a:spcPct val="120000"/>
              </a:lnSpc>
              <a:buNone/>
            </a:pPr>
            <a:r>
              <a:rPr lang="en-US" sz="1584" b="1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(b)=</a:t>
            </a:r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</a:t>
            </a:r>
            <a:pPr algn="ctr" indent="0" marL="0">
              <a:lnSpc>
                <a:spcPct val="120000"/>
              </a:lnSpc>
              <a:buNone/>
            </a:pPr>
            <a:r>
              <a:rPr lang="en-US" sz="1584" b="1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(b)/</a:t>
            </a:r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</a:t>
            </a:r>
            <a:pPr algn="ctr" indent="0" marL="0">
              <a:lnSpc>
                <a:spcPct val="120000"/>
              </a:lnSpc>
              <a:buNone/>
            </a:pPr>
            <a:r>
              <a:rPr lang="en-US" sz="1584" b="1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(a): o logaritmando (b) no numerador, a base (a) no denominador.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Exponenciais e Logaritmos · Aula 242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ordem entre numerador e denominador não pode ser trocada.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Numerador: o logaritmando original (b)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Denominador: a base original (a)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Exponenciais e Logaritmos · Aula 242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Inverter numerador e denominador na fórmula, obtendo o logaritmo recíproco por engano.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Exponenciais e Logaritmos · Aula 242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Calcule 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</a:t>
            </a:r>
            <a:pPr indent="0" marL="0">
              <a:lnSpc>
                <a:spcPct val="120000"/>
              </a:lnSpc>
              <a:buNone/>
            </a:pPr>
            <a:r>
              <a:rPr lang="en-US" sz="1440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(8) usando mudança para base 10.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log(8)/log(2)=3 (correto)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log(2)/log(8)=1/3 (invertido, resultado bem diferente)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Exponenciais e Logaritmos · Aula 242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Ordem correta: b em cima, a embaixo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Exponenciais e Logaritmos · Aula 242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Aplique mudança de base para calcular </a:t>
            </a:r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</a:t>
            </a:r>
            <a:pPr indent="0" marL="0">
              <a:buNone/>
            </a:pPr>
            <a:r>
              <a:rPr lang="en-US" sz="1368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(8) usando log na base 10.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Decore: o número de dentro (logaritmando) sempre fica em cima; a base original, embaixo.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Exponenciais e Logaritmos · Aula 242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log(8)/log(2)=3.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 a base já dominada, o módulo passa para a função logarítmica e seu gráfico.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Trocar numerador e denominador dá o logaritmo recíproco — um valor diferente.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Exponenciais e Logaritmos · Aula 242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2026-09-17T22:27:57Z</dcterms:created>
  <dcterms:modified xsi:type="dcterms:W3CDTF">2026-09-17T22:27:57Z</dcterms:modified>
</cp:coreProperties>
</file>