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Logarítmica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inversa da exponencial — domínio e imagem trocados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logarítmica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Exponencial e logarítmica, sendo inversas, têm o mesmo domínio e imagem?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inverter uma função, domínio e imagem TROCAM de lugar.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domínio de uma é a imagem da outra, e vice-versa.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Exponencial: domínio R, imagem (0,+∞)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Logarítmica (sua inversa): domínio (0,+∞), imagem 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função e sua inversa compartilham o mesmo domínio e a mesma imagem.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g(x)=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têm o mesmo domínio?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tem domínio R e imagem (0,+∞)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tem domínio (0,+∞) e imagem R — os dois trocaram de papel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e imagem trocam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f(x)=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achar o domínio de uma função inversa, olhe a IMAGEM da função original — são o mesmo conjunto.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(todos os reais).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domínio restrito ((0,+∞)) explica por onde o gráfico logarítmico passa,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 e inversa trocam domínio e imagem — nunca compartilham os mesmos conjuntos.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