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MATEMÁTICA · AULA 244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Gráfico da Função Logarítmica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Passa por (1,0), nunca pela origem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Gráfico da função logarítmica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gráfico da função logarítmica passa pela origem (0,0)?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(1)=0 sempre — o gráfico passa por (1,0). 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(0) não existe, então nunca passa por (0,0).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0967" y="2368296"/>
            <a:ext cx="3747017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 para qualquer base, 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(1) é sempre zero.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(1)=0, sempre — o gráfico cruza o eixo x em (1,0)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(0) não existe — o gráfico nunca chega em x=0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gráfico logarítmico passa pela origem, como muitas outras funções.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onde passa o gráfico de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(1)=0 → ponto (1,0)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(0) não existe → nunca passa por (0,0)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(1,0), nunca a origem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qual ponto o gráfico de qualquer função logarítmica sempre passa?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Lembre: 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buNone/>
            </a:pPr>
            <a:r>
              <a:rPr lang="en-US" sz="1152" i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(1)=0 SEMPRE, qualquer que seja a base — por isso o ponto fixo é (1,0).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(1,0), pois 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(1)=0 para qualquer base.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gráfico entendido, o módulo retoma equações — agora logarítmicas.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Todo gráfico logarítmico passa por (1,0) — nunca pela origem.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2026-09-17T22:27:57Z</dcterms:created>
  <dcterms:modified xsi:type="dcterms:W3CDTF">2026-09-17T22:27:57Z</dcterms:modified>
</cp:coreProperties>
</file>