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Logarítmicas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solução precisa ser verificada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logarítmicas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resolver uma equação logarítmica, toda solução algébrica pode ser aceita direto?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obrigatório verificar cada solução encontrada contra as condições de existência do logaritmo original.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a equação é só metade do trabalho — falta confirmar que a solução é válida.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Resolva a equação algebricamente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cada solução contra as condições de existência (logaritmando&gt;0)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Aceitar uma solução algebricamente correta que viola o domínio do logaritmo original.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log(x)+log(x−3)=1.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x(x−3)=10 →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−3x−10=0 → x=5 ou x=−2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Condição: x&gt;3. x=5 é válida; x=−2 é DESCARTADA, mesmo sendo solução algébrica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 é obrigatório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log(x)+log(x−3)=1 algebricamente.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resolver a equação, sempre volte e cheque: essa solução satisfaz o domínio do logaritmo original?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log(x(x−3))=1 → x(x−3)=10 →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−3x−10=0 → x=5 ou x=−2.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logarítmicas, na próxima aula, exigem esse mesmo cuidado, mais um outro.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solução algébrica só é aceita depois de confirmada nas condições de existência.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