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MATEMÁTICA · AULA 246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Inequações Logarítmicas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Sentido da base + condição de existência, sempre juntos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Inequações logarítmicas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Resolvendo 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(x)&gt;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(3), basta concluir x&gt;3, sem checar mais nada?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 o sentido da desigualdade (que depende da base) com a condição logaritmando&gt;0.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duas verificações são obrigatórias, mesmo quando parecem coincidir.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Verifique o sentido: mantém se a base&gt;1, inverte se 0&lt;base&lt;1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Combine com a condição logaritmando&gt;0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só o sentido da desigualdade e esquecer de conferir a condição de existência.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0,5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(x)&gt;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0,5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(4).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Base 0,5&lt;1: inverte o sentido → x&lt;4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Combinando com x&gt;0: solução final 0&lt;x&lt;4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verificações, sempre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(x)&gt;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(3).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a inequação em duas etapas separadas: primeiro o sentido pela base, depois a condição de existência — e combine as duas.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2&gt;1, mantém o sentido: x&gt;3 (e já satisfaz x&gt;0).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última aula do módulo aplica tudo isso em problemas reais.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Sentido da desigualdade E condição de existência — nunca só um dos dois.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2026-09-17T22:27:57Z</dcterms:created>
  <dcterms:modified xsi:type="dcterms:W3CDTF">2026-09-17T22:27:57Z</dcterms:modified>
</cp:coreProperties>
</file>