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MATEMÁTICA · AULA 247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de Exponenciais e Logaritmos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"desce" a variável do expoente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de funções exponenciais e logarítmicas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equação com a incógnita no expoente, dá pra isolar ela só com álgebra comum?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log nos dois lados e usar a propriedade da potência traz o expoente para fora, isolável.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exatamente para isolar expoentes que o logaritmo foi criado.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Aplique log nos dois lados da equação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Use log(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)=t·log(a) para trazer o expoente pra fora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isolar uma variável no expoente usando só operações algébricas comuns.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1000·(1,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=2000 para t.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(1,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t·log(1,1)=log(2) → t=log(2)/log(1,1)≈7,27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isola o expoente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1000·(1,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=2000 para t.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 uma incógnita no expoente, pense logo em aplicar logaritmo — é a ferramenta certa para isolar essa variável.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(1,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 → t=log(2)/log(1,1)≈7,27.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é a última aula do módulo — reúne exponencial, logaritmo e suas propriedades num problema real.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Variável no expoente: aplique log nos dois lados para isolá-la.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2026-09-17T22:27:57Z</dcterms:created>
  <dcterms:modified xsi:type="dcterms:W3CDTF">2026-09-17T22:27:57Z</dcterms:modified>
</cp:coreProperties>
</file>