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Sequências Numéricas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importa, repetição é permitida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Sequências numéricas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sequência (1,2,2,3) é a mesma coisa que o conjunto {1,2,3}?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sequência, a ORDEM importa e os termos PODEM se repetir — diferente de um conjunto.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 é uma lista ordenada — muda de um conjunto justamente nesses dois pontos.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Ordem: trocar a posição dos termos gera uma sequência diferente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Repetição: o mesmo valor pode aparecer mais de uma vez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sequência com conjunto, ignorando ordem e repetição.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(1,2,2,3) é igual ao conjunto {1,2,3}?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sequência tem 4 termos, com o 2 repetido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conjunto tem só 3 elementos distintos — são coisas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e repetição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sequência (1,2,2,3) é igual ao conjunto {1,2,3}?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lista de números, pergunte: a ordem importa aqui? Pode repetir valor? Se sim às duas, é sequência.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sequência tem 4 termos (com repetição do 2) e ordem definida; o conjunto tem só 3 elementos distintos, sem ordem.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próximas aulas estudam um tipo específico de sequência: a Progressão Aritmética.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Sequência preserva ordem e repetição — conjunto não.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