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Progressão Aritmética: Definição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CONSTANTE, não só "aumentar"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Progressão Aritmética: definição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(1,2,4,7) é uma PA, já que os valores sempre aumentam?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PA: a diferença entre termos consecutivos é sempre a MESMA constante (razão r).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basta crescer — é preciso testar se a diferença se repete.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a diferença entre cada par de termos consecutivos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todas as diferenças forem iguais, é PA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sequência crescente é automaticamente uma PA.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(1,2,4,7) é PA?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Diferenças: 2−1=1, 4−2=2, 7−4=3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são constantes — NÃO é PA, apesar de crescer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da diferença constante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(1,2,4,7) é uma PA?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chamar algo de PA, calcule pelo menos três diferenças consecutivas e compare.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as diferenças (1,2,3) não são constantes.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PA definida, a próxima aula calcula qualquer termo dela diretamente.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Crescer não garante PA — a diferença precisa ser sempre a mesma.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