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Métrico Decimal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Comprimento, massa e capacidade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métrico decimal: comprimento, massa e capacidade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converter metro, grama e litro, é preciso decorar uma regra diferente pra cada 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Comprimento, massa e capacidade seguem exatamente a mesma lógica de potências de 10.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posição vizinha na tabela representa um fator de 10.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3,5m → 350cm (duas posições, fator 100)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2.500g → 2,5kg (três posições, fator 1.000)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existem três tabelas de conversão diferentes — é a mesma tabela, só muda a unidade-base.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0,75 km para metros.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km fica 3 posições acima do metro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Fator 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1.000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0,75 × 1.000 = 750m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lógica pra tudo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3,5 metros para centímetros.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quantas posições você anda na tabela — esse número decide o fator de conversão.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3,5m=350cm (multiplicar por 100, já que centímetro fica duas posições abaixo do metro).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única tabela de posições serve para comprimento, massa e capacidade.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Contar posições e multiplicar/dividir por 10, 100 ou 1.000.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Medidas de área.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