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Geral da PA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+(n−1)r — nunca esqueça o "menos 1"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geral da PA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PA com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 e r=3, o décimo termo é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+10r=32?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+(n−1)r — o (n−1) é obrigatório, nunca multiplique por n direto.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primeiro termo já é o ponto de partida — só se soma a razão (n−1) vezes até chegar nele.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o início, sem nenhuma soma de 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+(n−1)r, sempre com o (n−1)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+nr, esquecendo o "menos 1".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=2, r=3.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=2+(10−1)×3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=2+27=29 (não 32, que esqueceria o "menos 1")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(n−1)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=2, r=3.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já está pronto sem soma nenhuma — conte quantas somas de r faltam até chegar em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=2+(10−1)×3=2+27=29.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termo geral é a base para a propriedade dos termos equidistantes,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+(n−1)r — o "menos 1" nunca pode ser esquecido.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