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MATEMÁTICA · AULA 251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da PA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Vale para qualquer par equidistante, não só os extremos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da PA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soma de dois termos equidistantes só bate com a soma dos extremos quando são o primeiro e o último?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qualquer PA finita, a soma de termos igualmente distantes dos extremos é sempre igual à soma dos extremos.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Qualquer par simétrico em relação ao meio da PA soma o mesmo valor.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a soma dos extremos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Qualquer par equidistante 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n-1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etc.) soma o mesmo valor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propriedade só vale para o par (primeiro, último).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(2,5,8,11,14),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bate com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=2+14=16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=5+11=16 — mesma soma, confirma a propriedade além dos extremos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Qualquer par equidistante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 PA (2,5,8,11,14), calcule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usar a propriedade, confira: os dois termos estão à mesma distância de cada extremo?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=2+14=16;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=5+11=16 — mesma soma.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propriedade é exatamente de onde vem a fórmula da soma da PA, na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Todo par de termos equidistantes dos extremos soma o mesmo valor.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2026-09-17T22:36:27Z</dcterms:created>
  <dcterms:modified xsi:type="dcterms:W3CDTF">2026-09-17T22:36:27Z</dcterms:modified>
</cp:coreProperties>
</file>