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16 · MATEMÁTICA · AULA 252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Soma dos Termos de uma PA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</a:t>
            </a:r>
            <a:pPr indent="0" marL="0">
              <a:buNone/>
            </a:pPr>
            <a:r>
              <a:rPr lang="en-US" sz="1440" baseline="-40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</a:t>
            </a:r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=(</a:t>
            </a:r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pPr indent="0" marL="0">
              <a:buNone/>
            </a:pPr>
            <a:r>
              <a:rPr lang="en-US" sz="1440" baseline="-40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</a:t>
            </a:r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pPr indent="0" marL="0">
              <a:buNone/>
            </a:pPr>
            <a:r>
              <a:rPr lang="en-US" sz="1440" baseline="-40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</a:t>
            </a:r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)·n/2 — a divisão por 2 é obrigatória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Soma dos termos de uma PA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somar os termos de uma PA, basta calcular (</a:t>
            </a:r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pPr indent="0" marL="0">
              <a:lnSpc>
                <a:spcPct val="125000"/>
              </a:lnSpc>
              <a:buNone/>
            </a:pPr>
            <a:r>
              <a:rPr lang="en-US" sz="2016" b="1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</a:t>
            </a:r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pPr indent="0" marL="0">
              <a:lnSpc>
                <a:spcPct val="125000"/>
              </a:lnSpc>
              <a:buNone/>
            </a:pPr>
            <a:r>
              <a:rPr lang="en-US" sz="2016" b="1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</a:t>
            </a:r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)×n, sem dividir por nada?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Progressões · Aula 252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</a:t>
            </a:r>
            <a:pPr algn="ctr" indent="0" marL="0">
              <a:lnSpc>
                <a:spcPct val="120000"/>
              </a:lnSpc>
              <a:buNone/>
            </a:pPr>
            <a:r>
              <a:rPr lang="en-US" sz="1584" b="1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=(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pPr algn="ctr" indent="0" marL="0">
              <a:lnSpc>
                <a:spcPct val="120000"/>
              </a:lnSpc>
              <a:buNone/>
            </a:pPr>
            <a:r>
              <a:rPr lang="en-US" sz="1584" b="1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pPr algn="ctr" indent="0" marL="0">
              <a:lnSpc>
                <a:spcPct val="120000"/>
              </a:lnSpc>
              <a:buNone/>
            </a:pPr>
            <a:r>
              <a:rPr lang="en-US" sz="1584" b="1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)·n/2 — a divisão por 2 vem do emparelhamento de termos equidistantes.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Progressões · Aula 252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fórmula nasce de somar pares equidistantes (Aula 251), e há n/2 pares.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Some o primeiro e o último termo (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Multiplique pelo número de termos e divida por 2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Progressões · Aula 252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Esquecer a divisão por 2, dobrando o resultado da soma.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Progressões · Aula 252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Some os termos de (2,5,8,11,14).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</a:t>
            </a:r>
            <a:pPr algn="ctr" indent="0" marL="0">
              <a:buNone/>
            </a:pPr>
            <a:r>
              <a:rPr lang="en-US" sz="1584" b="1" baseline="-4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=(2+14)×5/2=16×5/2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=40 (não 80, que esqueceria a divisão por 2)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Progressões · Aula 252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divisão por 2 nunca falta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Progressões · Aula 252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Calcule a soma dos termos de (2,5,8,11,14) usando a fórmula.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Depois de calcular (</a:t>
            </a:r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pPr indent="0" marL="0">
              <a:buNone/>
            </a:pPr>
            <a:r>
              <a:rPr lang="en-US" sz="1152" i="1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</a:t>
            </a:r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pPr indent="0" marL="0">
              <a:buNone/>
            </a:pPr>
            <a:r>
              <a:rPr lang="en-US" sz="1152" i="1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</a:t>
            </a:r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)×n, sempre confira: já dividi por 2?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Progressões · Aula 252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</a:t>
            </a:r>
            <a:pPr indent="0" marL="0">
              <a:lnSpc>
                <a:spcPct val="120000"/>
              </a:lnSpc>
              <a:buNone/>
            </a:pPr>
            <a:r>
              <a:rPr lang="en-US" sz="1296" baseline="-4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=(2+14)×5/2=16×5/2=40.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a PA dominada, o módulo passa para a Progressão Geométrica.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 fórmula da soma sempre termina dividindo por 2.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Progressões · Aula 252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2026-09-17T22:36:27Z</dcterms:created>
  <dcterms:modified xsi:type="dcterms:W3CDTF">2026-09-17T22:36:27Z</dcterms:modified>
</cp:coreProperties>
</file>