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Progressão Geométrica: Definição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por DIVISÃO, nunca por subtração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Progressão Geométrica: definição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saber se (3,6,12,24) é uma PG, calculo as diferenças, como na PA?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PG: o QUOCIENTE entre termos consecutivos é sempre a mesma constante (razão q).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3786" y="2368296"/>
            <a:ext cx="5781381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se testa dividindo termos consecutivos, nunca subtraindo.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quociente entre cada par de termos consecutivos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todos os quocientes forem iguais, é PG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o teste de subtração (da PA) para verificar uma PG.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(3,6,12,24) é PG?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Quocientes: 6/3=2, 12/6=2, 24/12=2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Constante — É uma PG de razão 2 (apesar de não ser PA)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Divisão, não subtração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(3,6,12,24) é uma PG? Qual o teste correto?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descartar uma sequência como "não é progressão", teste também por divisão — pode ser PG.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— teste por divisão: 6/3=12/6=24/12=2, razão constante q=2.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PG definida, a próxima aula calcula qualquer termo dela diretamente.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PG se testa por divisão (quociente) — nunca por subtração.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