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da PG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·q^(n−1) — potência, não multiplicação por 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da PG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PG com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 e q=2, o quinto termo é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×5×q=30?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·q^(n−1) — a razão é elevada a uma POTÊNCIA, nunca multiplicada por 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razão se aplica repetidamente (n−1) vezes, por multiplicação — ou seja, uma potência.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início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·q^(n−1), sempre uma potência, nunca multiplicação simples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estrutura multiplicativa da PG com a estrutura aditiva da PA, multiplicando por n em vez de elevar a potência.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=3, q=2.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=3×2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=3×16=48 (não 30, que usaria multiplicação simples)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Potência, não multiplicação por 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=3, q=2.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soma a razão; PG multiplica pela razão elevada a uma potência — não confunda as duas estruturas.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=3×2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=3×16=48.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termo geral é a base para a propriedade dos termos equidistantes da PG,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·q^(n−1) — sempre potência do (n−1), nunca multiplicação por n.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