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PG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de equidistantes, não soma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de termos equidistantes da PA (soma dos extremos) também vale, com soma, na PG?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PG, a propriedade dos termos equidistantes envolve PRODUTO, não soma.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mantém constante entre pares equidistantes na PG é o produto, não a soma.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produto dos extremos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Qualquer par equidistante tem esse mesmo produto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de soma (da PA) numa PG, em vez de produto.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(2,6,18,54,162),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bate com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=2×162=324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=6×54=324 — mesmo produto (mas as SOMAS, 164 e 60, são diferentes)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Produto, não soma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 PG (2,6,18,54,162), 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usa soma nas propriedades de equidistância; PG usa produto — nunca troque as duas.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=2×162=324;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=6×54=324 — mesmo produto.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essas propriedades, o módulo avança para a soma dos termos da PG.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Termos equidistantes na PG: mesmo PRODUTO, não mesma soma.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