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Termos de uma PG Finita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·(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−1)/(q−1) — não vale para q=1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termos de uma PG finita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da soma da PG funciona para qualquer razão, incluindo q=1?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−1)/(q−1), válida só para q≠1 — com q=1, o denominador vira zero.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q=1, todos os termos são iguais — a soma é só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vezes n.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q≠1: use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−1)/(q−1)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q=1: todos os termos são iguais a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×n diretamente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fórmula geral quando q=1, gerando uma divisão por zero.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os 5 primeiros termos de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=3, q=2.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=3×(2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−1)/(2−1)=3×31/1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=93 (confirma somando: 3+6+12+24+48=93)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q=1 é um caso especial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soma dos 5 primeiros termos de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=3, q=2.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q=1 numa PG, pare — a fórmula geral não serve; a soma é simplesmente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vezes o número de termos.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=3×(2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−1)/(2−1)=3×31=93.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última aula do módulo explora o que acontece quando a PG tem infinitos termos.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Antes de aplicar a fórmula geral, confira: q é diferente de 1?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