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16 · MATEMÁTICA · AULA 257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Soma dos Termos de uma PG Infinita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Só converge se |q|&lt;1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Soma dos termos de uma PG infinita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 PG infinita tem uma soma que dá um número finito?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Progressões · Aula 257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S=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lnSpc>
                <a:spcPct val="115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/(1−q), válida somente quando |q|&lt;1 — caso contrário, a soma diverge.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543" y="2368296"/>
            <a:ext cx="4873866" cy="389534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Progressões · Aula 257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a razão não "encolhe" os termos (|q|≥1), a soma cresce sem limite.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|q|&lt;1: a soma converge, S=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/(1−q)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|q|≥1: a soma diverge, não existe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Progressões · Aula 257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toda PG infinita converge para um número finito, mesmo com |q|≥1.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Progressões · Aula 257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soma 1+2+4+8+... converge?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Razão q=2, |q|=2≥1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NÃO converge — a soma cresce indefinidamente, sem limite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Progressões · Aula 257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|q|&lt;1 é obrigatório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Progressões · Aula 257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soma da PG infinita 1+2+4+8+... converge?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aplicar S=</a:t>
            </a:r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buNone/>
            </a:pPr>
            <a:r>
              <a:rPr lang="en-US" sz="1152" i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/(1−q), confira: o valor absoluto de q é mesmo menor que 1?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Progressões · Aula 257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— a razão q=2 tem |q|≥1, então a soma diverge (não existe soma finita).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Essa é a última aula do módulo — soma de PG infinita também converte dízimas periódicas em frações.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PG infinita só tem soma finita quando |q|&lt;1.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Progressões · Aula 257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2026-09-17T22:36:27Z</dcterms:created>
  <dcterms:modified xsi:type="dcterms:W3CDTF">2026-09-17T22:36:27Z</dcterms:modified>
</cp:coreProperties>
</file>