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MATEMÁTICA · AULA 258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Princípio Fundamental da Contagem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Decisões independentes se MULTIPLICAM, não se somam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Princípio Fundamental da Contagem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3 camisas e 4 calças, tenho 3+4=7 combinações de looks?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PFC: se uma decisão tem m possibilidades e outra, independente, tem n possibilidades, juntas têm m×n possibilidades.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50854" y="2368296"/>
            <a:ext cx="608724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decisão sucessiva multiplica o total de possibilidades da anterior.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Identifique quantas decisões sucessivas e independentes existem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o número de possibilidades de cada uma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possibilidades de decisões independentes e sucessivas, em vez de multiplicar.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camisas e 4 calças: quantas combinações de look?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escolhas de camisa × 4 escolhas de calça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=12 combinações (não 7, que seria a soma)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Multiplicar, não somar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montar um look com 3 camisas e 4 calças, quantas combinações existem?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somar possibilidades, pergunte: essas decisões acontecem juntas (uma E outra) ou é escolher só uma entre elas (uma OU outra)?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3×4=12 combinações.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PFC é a base de toda a Análise Combinatória — as próximas aulas constroem fórmulas a partir dele.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Decisões sucessivas e independentes multiplicam suas possibilidades.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2026-09-17T23:13:34Z</dcterms:created>
  <dcterms:modified xsi:type="dcterms:W3CDTF">2026-09-17T23:13:34Z</dcterms:modified>
</cp:coreProperties>
</file>