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17 · MATEMÁTICA · AULA 259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Fatorial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0!=1 é convenção, não "zero termos"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Fatorial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0! vale 0, porque não há nada para multiplicar?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Análise Combinatória · Aula 259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n!=n×(n−1)×...×2×1. Por convenção, 0!=1 (não 0).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Análise Combinatória · Aula 259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fatorial cresce muito rápido — e tem um caso especial que é definição, não cálculo.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n!=n×(n−1)×(n−2)×...×2×1, para n≥1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0!=1, por convenção (mantém as fórmulas de contagem funcionando)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Análise Combinatória · Aula 259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0! deveria valer 0, por analogia com "não ter nada".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Análise Combinatória · Aula 259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Simplifique 6!/4! sem calcular tudo.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6!/4!=(6×5×4×3×2×1)/(4×3×2×1)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=6×5=30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Análise Combinatória · Aula 259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0! é convenção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Análise Combinatória · Aula 259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5!.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simplificar razões de fatoriais, cancele os fatores comuns antes de multiplicar qualquer coisa.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Análise Combinatória · Aula 259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5!=5×4×3×2×1=120.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fatorial aparece em quase toda fórmula de contagem — permutação, arranjo e combinação.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0!=1 por definição — não é o resultado de multiplicar "nada".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Análise Combinatória · Aula 259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2026-09-17T23:13:34Z</dcterms:created>
  <dcterms:modified xsi:type="dcterms:W3CDTF">2026-09-17T23:13:34Z</dcterms:modified>
</cp:coreProperties>
</file>